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4" r:id="rId1"/>
  </p:sldMasterIdLst>
  <p:sldIdLst>
    <p:sldId id="256" r:id="rId2"/>
    <p:sldId id="257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A7A6B-B42B-424A-B6A2-EDC693157EA7}" type="datetimeFigureOut">
              <a:rPr lang="en-IN" smtClean="0"/>
              <a:t>30-09-2022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7628B-42E8-4492-AA4C-5FFBA0FB4E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4610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A7A6B-B42B-424A-B6A2-EDC693157EA7}" type="datetimeFigureOut">
              <a:rPr lang="en-IN" smtClean="0"/>
              <a:t>30-09-2022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7628B-42E8-4492-AA4C-5FFBA0FB4E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7988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A7A6B-B42B-424A-B6A2-EDC693157EA7}" type="datetimeFigureOut">
              <a:rPr lang="en-IN" smtClean="0"/>
              <a:t>30-09-2022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7628B-42E8-4492-AA4C-5FFBA0FB4E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56028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A7A6B-B42B-424A-B6A2-EDC693157EA7}" type="datetimeFigureOut">
              <a:rPr lang="en-IN" smtClean="0"/>
              <a:t>30-09-2022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7628B-42E8-4492-AA4C-5FFBA0FB4EF6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8758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A7A6B-B42B-424A-B6A2-EDC693157EA7}" type="datetimeFigureOut">
              <a:rPr lang="en-IN" smtClean="0"/>
              <a:t>30-09-2022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7628B-42E8-4492-AA4C-5FFBA0FB4E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438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A7A6B-B42B-424A-B6A2-EDC693157EA7}" type="datetimeFigureOut">
              <a:rPr lang="en-IN" smtClean="0"/>
              <a:t>30-09-2022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7628B-42E8-4492-AA4C-5FFBA0FB4E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1498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A7A6B-B42B-424A-B6A2-EDC693157EA7}" type="datetimeFigureOut">
              <a:rPr lang="en-IN" smtClean="0"/>
              <a:t>30-09-2022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7628B-42E8-4492-AA4C-5FFBA0FB4E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0565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A7A6B-B42B-424A-B6A2-EDC693157EA7}" type="datetimeFigureOut">
              <a:rPr lang="en-IN" smtClean="0"/>
              <a:t>30-09-2022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7628B-42E8-4492-AA4C-5FFBA0FB4E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63674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A7A6B-B42B-424A-B6A2-EDC693157EA7}" type="datetimeFigureOut">
              <a:rPr lang="en-IN" smtClean="0"/>
              <a:t>30-09-2022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7628B-42E8-4492-AA4C-5FFBA0FB4E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9451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A7A6B-B42B-424A-B6A2-EDC693157EA7}" type="datetimeFigureOut">
              <a:rPr lang="en-IN" smtClean="0"/>
              <a:t>30-09-2022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7628B-42E8-4492-AA4C-5FFBA0FB4E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6674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A7A6B-B42B-424A-B6A2-EDC693157EA7}" type="datetimeFigureOut">
              <a:rPr lang="en-IN" smtClean="0"/>
              <a:t>30-09-2022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7628B-42E8-4492-AA4C-5FFBA0FB4E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3224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A7A6B-B42B-424A-B6A2-EDC693157EA7}" type="datetimeFigureOut">
              <a:rPr lang="en-IN" smtClean="0"/>
              <a:t>30-09-2022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7628B-42E8-4492-AA4C-5FFBA0FB4E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4515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A7A6B-B42B-424A-B6A2-EDC693157EA7}" type="datetimeFigureOut">
              <a:rPr lang="en-IN" smtClean="0"/>
              <a:t>30-09-2022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7628B-42E8-4492-AA4C-5FFBA0FB4E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6171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A7A6B-B42B-424A-B6A2-EDC693157EA7}" type="datetimeFigureOut">
              <a:rPr lang="en-IN" smtClean="0"/>
              <a:t>30-09-2022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7628B-42E8-4492-AA4C-5FFBA0FB4E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9164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A7A6B-B42B-424A-B6A2-EDC693157EA7}" type="datetimeFigureOut">
              <a:rPr lang="en-IN" smtClean="0"/>
              <a:t>30-09-2022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7628B-42E8-4492-AA4C-5FFBA0FB4E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9850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A7A6B-B42B-424A-B6A2-EDC693157EA7}" type="datetimeFigureOut">
              <a:rPr lang="en-IN" smtClean="0"/>
              <a:t>30-09-2022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7628B-42E8-4492-AA4C-5FFBA0FB4E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4648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A7A6B-B42B-424A-B6A2-EDC693157EA7}" type="datetimeFigureOut">
              <a:rPr lang="en-IN" smtClean="0"/>
              <a:t>30-09-2022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7628B-42E8-4492-AA4C-5FFBA0FB4E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1672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ABA7A6B-B42B-424A-B6A2-EDC693157EA7}" type="datetimeFigureOut">
              <a:rPr lang="en-IN" smtClean="0"/>
              <a:t>30-09-2022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B17628B-42E8-4492-AA4C-5FFBA0FB4E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68345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6" r:id="rId12"/>
    <p:sldLayoutId id="2147483857" r:id="rId13"/>
    <p:sldLayoutId id="2147483858" r:id="rId14"/>
    <p:sldLayoutId id="2147483859" r:id="rId15"/>
    <p:sldLayoutId id="2147483860" r:id="rId16"/>
    <p:sldLayoutId id="214748386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F1BC-C76C-C41F-68BA-5C0DDC5318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0966" y="779929"/>
            <a:ext cx="9209648" cy="4114800"/>
          </a:xfrm>
        </p:spPr>
        <p:txBody>
          <a:bodyPr>
            <a:normAutofit/>
          </a:bodyPr>
          <a:lstStyle/>
          <a:p>
            <a:r>
              <a:rPr lang="en-US" sz="8800" dirty="0"/>
              <a:t>Automated Cricket Pitch Covers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3876022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98373-F02A-7E12-5589-16A2ADB35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40AAC-737C-6B72-276C-71A85B671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2" y="1353672"/>
            <a:ext cx="10784868" cy="4921622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Automated pitch covering model operated by android application</a:t>
            </a:r>
          </a:p>
          <a:p>
            <a:pPr marL="0" indent="0">
              <a:buNone/>
            </a:pPr>
            <a:r>
              <a:rPr lang="en-US" sz="2200" dirty="0"/>
              <a:t>Objective of the model is to reduce large man-power and guarantees the scalability of the model.</a:t>
            </a:r>
            <a:endParaRPr lang="en-IN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F0C3C0-0E94-C41C-8051-E5C5CACFE6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97" t="22218" r="22890" b="39492"/>
          <a:stretch/>
        </p:blipFill>
        <p:spPr bwMode="auto">
          <a:xfrm>
            <a:off x="6037566" y="3128680"/>
            <a:ext cx="3147902" cy="25639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4C0321C-193B-C68D-12BA-1BE39714A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180" y="3128681"/>
            <a:ext cx="3147902" cy="256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094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D6782-2787-E26C-8757-0B862AA4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Circuit design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8595DE-CAB6-E9D6-7439-65A05705D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3"/>
          <a:stretch/>
        </p:blipFill>
        <p:spPr>
          <a:xfrm>
            <a:off x="1461246" y="1823649"/>
            <a:ext cx="9233647" cy="4135943"/>
          </a:xfrm>
        </p:spPr>
      </p:pic>
    </p:spTree>
    <p:extLst>
      <p:ext uri="{BB962C8B-B14F-4D97-AF65-F5344CB8AC3E}">
        <p14:creationId xmlns:p14="http://schemas.microsoft.com/office/powerpoint/2010/main" val="2350280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695FA-94F9-9888-F947-168340F33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57822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Timeline flowchart</a:t>
            </a:r>
            <a:endParaRPr lang="en-IN" sz="3200" dirty="0"/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E01B3254-C513-51BE-A8F3-6387BAAAEE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099" t="27654" r="27277" b="19402"/>
          <a:stretch/>
        </p:blipFill>
        <p:spPr bwMode="auto">
          <a:xfrm>
            <a:off x="3762887" y="3415668"/>
            <a:ext cx="1585585" cy="12550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F1F1FEB-4442-69B7-F4B2-9AA9707215B0}"/>
              </a:ext>
            </a:extLst>
          </p:cNvPr>
          <p:cNvSpPr/>
          <p:nvPr/>
        </p:nvSpPr>
        <p:spPr>
          <a:xfrm>
            <a:off x="519954" y="1470212"/>
            <a:ext cx="1272987" cy="125505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2D Design</a:t>
            </a:r>
            <a:endParaRPr lang="en-IN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35BB91C-5FC5-A5A1-9ABF-FF9687002F0B}"/>
              </a:ext>
            </a:extLst>
          </p:cNvPr>
          <p:cNvSpPr/>
          <p:nvPr/>
        </p:nvSpPr>
        <p:spPr>
          <a:xfrm>
            <a:off x="2133600" y="1470212"/>
            <a:ext cx="1272987" cy="125505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Cad model</a:t>
            </a:r>
            <a:endParaRPr lang="en-IN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01B3800-75EF-D7D9-2C66-413AE4979491}"/>
              </a:ext>
            </a:extLst>
          </p:cNvPr>
          <p:cNvSpPr/>
          <p:nvPr/>
        </p:nvSpPr>
        <p:spPr>
          <a:xfrm>
            <a:off x="3747247" y="1470213"/>
            <a:ext cx="1479177" cy="125505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prototype designing</a:t>
            </a:r>
            <a:endParaRPr lang="en-IN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B515308-0776-1D3B-1BD6-201B10D18FFF}"/>
              </a:ext>
            </a:extLst>
          </p:cNvPr>
          <p:cNvSpPr/>
          <p:nvPr/>
        </p:nvSpPr>
        <p:spPr>
          <a:xfrm>
            <a:off x="5567083" y="1470212"/>
            <a:ext cx="1272987" cy="125506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Code</a:t>
            </a:r>
            <a:endParaRPr lang="en-I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6F5285F-9C79-0ADB-888D-5BE573C190C1}"/>
              </a:ext>
            </a:extLst>
          </p:cNvPr>
          <p:cNvSpPr/>
          <p:nvPr/>
        </p:nvSpPr>
        <p:spPr>
          <a:xfrm>
            <a:off x="7180729" y="1470211"/>
            <a:ext cx="1272987" cy="125506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Android App</a:t>
            </a:r>
            <a:endParaRPr lang="en-I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B298533-D16C-DA12-A8B0-38C65FAD36A9}"/>
              </a:ext>
            </a:extLst>
          </p:cNvPr>
          <p:cNvSpPr/>
          <p:nvPr/>
        </p:nvSpPr>
        <p:spPr>
          <a:xfrm>
            <a:off x="9000566" y="1470211"/>
            <a:ext cx="1479173" cy="125506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Final model designing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B67C8BB-B24D-C5A2-088D-74718167DB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12" t="31672" r="16589" b="18456"/>
          <a:stretch/>
        </p:blipFill>
        <p:spPr bwMode="auto">
          <a:xfrm>
            <a:off x="2032924" y="3978762"/>
            <a:ext cx="1521534" cy="14224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AutoShape 4">
            <a:extLst>
              <a:ext uri="{FF2B5EF4-FFF2-40B4-BE49-F238E27FC236}">
                <a16:creationId xmlns:a16="http://schemas.microsoft.com/office/drawing/2014/main" id="{B5F3E2CE-426D-06ED-FC86-5A965DB2F7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AA4A325-B83F-3C3D-5867-4A990B6B1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7632" y="3627682"/>
            <a:ext cx="1521535" cy="180190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2DD1952-54A8-636A-9930-EB28CAC4A5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67" b="1700"/>
          <a:stretch/>
        </p:blipFill>
        <p:spPr>
          <a:xfrm>
            <a:off x="7270376" y="3276600"/>
            <a:ext cx="1272987" cy="199967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5DE8985-31EF-1010-FD7C-0D0E9DDC09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6417"/>
          <a:stretch/>
        </p:blipFill>
        <p:spPr>
          <a:xfrm>
            <a:off x="8892987" y="3627682"/>
            <a:ext cx="1694330" cy="1760107"/>
          </a:xfrm>
          <a:prstGeom prst="rect">
            <a:avLst/>
          </a:prstGeom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6BA98D2B-9484-7A8F-CC96-38C69E0BC6D3}"/>
              </a:ext>
            </a:extLst>
          </p:cNvPr>
          <p:cNvSpPr/>
          <p:nvPr/>
        </p:nvSpPr>
        <p:spPr>
          <a:xfrm>
            <a:off x="1748117" y="1897338"/>
            <a:ext cx="430306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865E70C0-EFE0-9201-8CD9-BD174C3FF2A4}"/>
              </a:ext>
            </a:extLst>
          </p:cNvPr>
          <p:cNvSpPr/>
          <p:nvPr/>
        </p:nvSpPr>
        <p:spPr>
          <a:xfrm>
            <a:off x="3346030" y="1911454"/>
            <a:ext cx="416857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A6D1CE9E-FA87-E018-B6E4-C882B130A955}"/>
              </a:ext>
            </a:extLst>
          </p:cNvPr>
          <p:cNvSpPr/>
          <p:nvPr/>
        </p:nvSpPr>
        <p:spPr>
          <a:xfrm>
            <a:off x="5181598" y="1897338"/>
            <a:ext cx="416857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E1CE634-5C91-5538-C572-F1F767BD5EE7}"/>
              </a:ext>
            </a:extLst>
          </p:cNvPr>
          <p:cNvSpPr/>
          <p:nvPr/>
        </p:nvSpPr>
        <p:spPr>
          <a:xfrm>
            <a:off x="6827632" y="1897338"/>
            <a:ext cx="416857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C64FC818-EABA-6B64-8309-A727D7010A8D}"/>
              </a:ext>
            </a:extLst>
          </p:cNvPr>
          <p:cNvSpPr/>
          <p:nvPr/>
        </p:nvSpPr>
        <p:spPr>
          <a:xfrm>
            <a:off x="8453717" y="1897338"/>
            <a:ext cx="546850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C56C6DE-C6EF-0B53-6B60-46DDF67B227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889" b="30849"/>
          <a:stretch/>
        </p:blipFill>
        <p:spPr>
          <a:xfrm>
            <a:off x="402249" y="3385691"/>
            <a:ext cx="1438734" cy="149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99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1BB17-DAEE-CB7B-2412-EB65922E4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648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Impact and scope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524D8-28A4-E85F-82AB-46A528121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156448"/>
            <a:ext cx="8946541" cy="509195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Motivation to do this project is to automate or advance the technology of protecting cricket pitch from rain so we combined the idea of Hover covers and Rollers covers.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IN" dirty="0"/>
          </a:p>
          <a:p>
            <a:pPr marL="36900" indent="0">
              <a:buNone/>
            </a:pPr>
            <a:endParaRPr lang="en-IN" dirty="0"/>
          </a:p>
          <a:p>
            <a:pPr marL="36900" indent="0">
              <a:buNone/>
            </a:pPr>
            <a:endParaRPr lang="en-US" dirty="0"/>
          </a:p>
          <a:p>
            <a:r>
              <a:rPr lang="en-US" dirty="0"/>
              <a:t>We made this needful service more accessible, available and affordable.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5694FE-82CB-2960-AF52-2B13C0026B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823" t="61438" r="46415" b="25151"/>
          <a:stretch/>
        </p:blipFill>
        <p:spPr>
          <a:xfrm>
            <a:off x="2528176" y="3024296"/>
            <a:ext cx="2044300" cy="1579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14D4DB-89A8-1E39-252B-1853535A9B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015" t="46405" r="45294" b="40262"/>
          <a:stretch/>
        </p:blipFill>
        <p:spPr>
          <a:xfrm>
            <a:off x="5387313" y="3116299"/>
            <a:ext cx="2232213" cy="160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706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12345</TotalTime>
  <Words>91</Words>
  <Application>Microsoft Office PowerPoint</Application>
  <PresentationFormat>Widescreen</PresentationFormat>
  <Paragraphs>22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Calisto MT</vt:lpstr>
      <vt:lpstr>Wingdings 2</vt:lpstr>
      <vt:lpstr>Slate</vt:lpstr>
      <vt:lpstr>Automated Cricket Pitch Covers</vt:lpstr>
      <vt:lpstr>Introduction</vt:lpstr>
      <vt:lpstr>Circuit design</vt:lpstr>
      <vt:lpstr>Timeline flowchart</vt:lpstr>
      <vt:lpstr>Impact and scope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Cricket Pitch Covers</dc:title>
  <dc:creator>Samyuktha Nelakantam</dc:creator>
  <cp:lastModifiedBy>Samyuktha Nelakantam</cp:lastModifiedBy>
  <cp:revision>2</cp:revision>
  <dcterms:created xsi:type="dcterms:W3CDTF">2022-09-30T15:17:09Z</dcterms:created>
  <dcterms:modified xsi:type="dcterms:W3CDTF">2022-10-09T05:02:35Z</dcterms:modified>
</cp:coreProperties>
</file>